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6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lex\Desktop\1351870145_rinoplastika-plastika-nosa.-plyusy-i-minus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0"/>
            <a:ext cx="3635896" cy="403104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51520" y="2132856"/>
            <a:ext cx="48590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АРОМАТЫ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нашей жизни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7624" y="5733256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/>
              <a:t>Учитель МБОУ «Школа № 154 для обучающихся с ограниченными возможностями здоровья» г. Перми Карпова Ольга Николаевна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892480" cy="6858000"/>
          </a:xfrm>
        </p:spPr>
        <p:txBody>
          <a:bodyPr/>
          <a:lstStyle/>
          <a:p>
            <a:r>
              <a:rPr lang="ru-RU" dirty="0" smtClean="0"/>
              <a:t>Быть в дружбе с хорошим настроением мне помогают эфирные  масла. Они могут творить чудеса. Воздействуя на обонятельном уровне</a:t>
            </a:r>
            <a:r>
              <a:rPr lang="ru-RU" dirty="0" smtClean="0"/>
              <a:t>, ароматы  </a:t>
            </a:r>
            <a:r>
              <a:rPr lang="ru-RU" dirty="0" smtClean="0"/>
              <a:t>активно влияют на эмоции и психологическое состояние, позволяют не только корректировать настроение и работоспособность,  но и </a:t>
            </a:r>
            <a:r>
              <a:rPr lang="ru-RU" dirty="0" smtClean="0"/>
              <a:t>                                              помогут </a:t>
            </a:r>
            <a:r>
              <a:rPr lang="ru-RU" dirty="0" smtClean="0"/>
              <a:t>преодолеть стрессы, </a:t>
            </a:r>
            <a:r>
              <a:rPr lang="ru-RU" dirty="0" smtClean="0"/>
              <a:t>                                   депрессивные </a:t>
            </a:r>
            <a:r>
              <a:rPr lang="ru-RU" dirty="0" smtClean="0"/>
              <a:t>расстройства, </a:t>
            </a:r>
            <a:r>
              <a:rPr lang="ru-RU" dirty="0" smtClean="0"/>
              <a:t>                                       сложные </a:t>
            </a:r>
            <a:r>
              <a:rPr lang="ru-RU" dirty="0" smtClean="0"/>
              <a:t>психологические </a:t>
            </a:r>
            <a:r>
              <a:rPr lang="ru-RU" dirty="0" smtClean="0"/>
              <a:t>                                        проблемы </a:t>
            </a:r>
            <a:r>
              <a:rPr lang="ru-RU" dirty="0" smtClean="0"/>
              <a:t>и комплексы.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1" name="Picture 3" descr="C:\Users\Alex\Desktop\AromalampNew-300x293.jpg"/>
          <p:cNvPicPr>
            <a:picLocks noChangeAspect="1" noChangeArrowheads="1"/>
          </p:cNvPicPr>
          <p:nvPr/>
        </p:nvPicPr>
        <p:blipFill>
          <a:blip r:embed="rId2" cstate="print"/>
          <a:srcRect l="18501" t="15067" r="15875"/>
          <a:stretch>
            <a:fillRect/>
          </a:stretch>
        </p:blipFill>
        <p:spPr bwMode="auto">
          <a:xfrm>
            <a:off x="5868144" y="2924944"/>
            <a:ext cx="2987824" cy="37774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 smtClean="0"/>
              <a:t>Вот эти свойства эфирных масел и побудили меня приобрести </a:t>
            </a:r>
            <a:r>
              <a:rPr lang="ru-RU" dirty="0" err="1" smtClean="0"/>
              <a:t>аромалампу</a:t>
            </a:r>
            <a:r>
              <a:rPr lang="ru-RU" dirty="0" smtClean="0"/>
              <a:t>  после посещения процедур ароматерапии  в санатории города Анапы в далеком 2000 году. Там я и купила свою первую </a:t>
            </a:r>
            <a:r>
              <a:rPr lang="ru-RU" dirty="0" err="1" smtClean="0"/>
              <a:t>аромалампу</a:t>
            </a:r>
            <a:r>
              <a:rPr lang="ru-RU" dirty="0" smtClean="0"/>
              <a:t> для домашних сеансов.  Что советую сделать и Вам</a:t>
            </a:r>
            <a:r>
              <a:rPr lang="ru-RU" dirty="0" smtClean="0"/>
              <a:t>!</a:t>
            </a:r>
          </a:p>
          <a:p>
            <a:r>
              <a:rPr lang="ru-RU" dirty="0" smtClean="0"/>
              <a:t>Сегодня не нужно прикладывать много усилий, чтобы найти эфирные масла – они продаются в каждой аптеке.  Аромат для себя </a:t>
            </a:r>
            <a:r>
              <a:rPr lang="ru-RU" dirty="0" smtClean="0"/>
              <a:t>                                         можно </a:t>
            </a:r>
            <a:r>
              <a:rPr lang="ru-RU" dirty="0" smtClean="0"/>
              <a:t>выбрать любой, это </a:t>
            </a:r>
            <a:r>
              <a:rPr lang="ru-RU" dirty="0" smtClean="0"/>
              <a:t>зависит                                                 </a:t>
            </a:r>
            <a:r>
              <a:rPr lang="ru-RU" dirty="0" smtClean="0"/>
              <a:t>только от цели</a:t>
            </a:r>
            <a:r>
              <a:rPr lang="ru-RU" dirty="0" smtClean="0"/>
              <a:t>, которой </a:t>
            </a:r>
            <a:r>
              <a:rPr lang="ru-RU" dirty="0" smtClean="0"/>
              <a:t>Вы </a:t>
            </a:r>
            <a:r>
              <a:rPr lang="ru-RU" dirty="0" smtClean="0"/>
              <a:t>                                            желаете  </a:t>
            </a:r>
            <a:r>
              <a:rPr lang="ru-RU" dirty="0" smtClean="0"/>
              <a:t>добиться.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C:\Users\Alex\Desktop\1406362151_0000-.jpg"/>
          <p:cNvPicPr/>
          <p:nvPr/>
        </p:nvPicPr>
        <p:blipFill>
          <a:blip r:embed="rId2" cstate="print"/>
          <a:srcRect l="19205" t="15457" r="1772"/>
          <a:stretch>
            <a:fillRect/>
          </a:stretch>
        </p:blipFill>
        <p:spPr bwMode="auto">
          <a:xfrm>
            <a:off x="5292080" y="4941168"/>
            <a:ext cx="2952328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Alex\Desktop\lavender.jpg"/>
          <p:cNvPicPr/>
          <p:nvPr/>
        </p:nvPicPr>
        <p:blipFill>
          <a:blip r:embed="rId3" cstate="print"/>
          <a:srcRect l="18550" t="9751" r="13500"/>
          <a:stretch>
            <a:fillRect/>
          </a:stretch>
        </p:blipFill>
        <p:spPr bwMode="auto">
          <a:xfrm>
            <a:off x="7092280" y="4077072"/>
            <a:ext cx="187220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 smtClean="0"/>
              <a:t>Избавиться от раздражения и усталости Вам помогут эфирные масла </a:t>
            </a:r>
            <a:r>
              <a:rPr lang="ru-RU" b="1" dirty="0" smtClean="0"/>
              <a:t>жасмина, ромашки, майорана, розы, пальмарозы, </a:t>
            </a:r>
            <a:r>
              <a:rPr lang="ru-RU" b="1" dirty="0" err="1" smtClean="0"/>
              <a:t>иланг-иланга</a:t>
            </a:r>
            <a:r>
              <a:rPr lang="ru-RU" b="1" dirty="0" smtClean="0"/>
              <a:t> и розмарина. </a:t>
            </a:r>
            <a:endParaRPr lang="ru-RU" dirty="0" smtClean="0"/>
          </a:p>
          <a:p>
            <a:r>
              <a:rPr lang="ru-RU" dirty="0" smtClean="0"/>
              <a:t>Справиться с эмоциональной неуверенностью, агрессией, депрессией и страхом – </a:t>
            </a:r>
            <a:r>
              <a:rPr lang="ru-RU" b="1" dirty="0" smtClean="0"/>
              <a:t>жасмин,  роза и </a:t>
            </a:r>
            <a:r>
              <a:rPr lang="ru-RU" b="1" dirty="0" err="1" smtClean="0"/>
              <a:t>жожорба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Смесь из душистых масел </a:t>
            </a:r>
            <a:r>
              <a:rPr lang="ru-RU" b="1" dirty="0" smtClean="0"/>
              <a:t>апельсина, герани, можжевельника и лаванды</a:t>
            </a:r>
            <a:r>
              <a:rPr lang="ru-RU" dirty="0" smtClean="0"/>
              <a:t> положительно влияет на мышление, создает ровное, спокойное настроение, помогает активизировать резервные силы организма, что в профессии педагога очень важно.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dirty="0" smtClean="0"/>
              <a:t>Если же Вас валит с ног усталость, победит её Вам помогут ароматы </a:t>
            </a:r>
            <a:r>
              <a:rPr lang="ru-RU" b="1" dirty="0" smtClean="0"/>
              <a:t>апельсина, розы, кипариса, мелиссы, сандала и лаванды.</a:t>
            </a:r>
            <a:r>
              <a:rPr lang="ru-RU" dirty="0" smtClean="0"/>
              <a:t> Эти же чудо – помощники снимут эмоциональное  и умственное напряжение и восстановят силы. </a:t>
            </a:r>
            <a:endParaRPr lang="ru-RU" dirty="0" smtClean="0"/>
          </a:p>
          <a:p>
            <a:r>
              <a:rPr lang="ru-RU" dirty="0" smtClean="0"/>
              <a:t>Чувство одиночества, непонимания, неполноценности, унесут прочь запахи </a:t>
            </a:r>
            <a:r>
              <a:rPr lang="ru-RU" b="1" dirty="0" smtClean="0"/>
              <a:t>мяты, лавра,  фенхеля и кориандра. </a:t>
            </a:r>
            <a:endParaRPr lang="ru-RU" dirty="0" smtClean="0"/>
          </a:p>
        </p:txBody>
      </p:sp>
      <p:pic>
        <p:nvPicPr>
          <p:cNvPr id="3074" name="Picture 2" descr="C:\Users\Alex\Desktop\primenenie-efirnogo-masla-apelsina.jpg"/>
          <p:cNvPicPr>
            <a:picLocks noChangeAspect="1" noChangeArrowheads="1"/>
          </p:cNvPicPr>
          <p:nvPr/>
        </p:nvPicPr>
        <p:blipFill>
          <a:blip r:embed="rId2" cstate="print"/>
          <a:srcRect r="8889"/>
          <a:stretch>
            <a:fillRect/>
          </a:stretch>
        </p:blipFill>
        <p:spPr bwMode="auto">
          <a:xfrm>
            <a:off x="251520" y="4149080"/>
            <a:ext cx="3149150" cy="2304256"/>
          </a:xfrm>
          <a:prstGeom prst="rect">
            <a:avLst/>
          </a:prstGeom>
          <a:noFill/>
        </p:spPr>
      </p:pic>
      <p:pic>
        <p:nvPicPr>
          <p:cNvPr id="3075" name="Picture 3" descr="C:\Users\Alex\Desktop\imgprevi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149080"/>
            <a:ext cx="2532150" cy="2304256"/>
          </a:xfrm>
          <a:prstGeom prst="rect">
            <a:avLst/>
          </a:prstGeom>
          <a:noFill/>
        </p:spPr>
      </p:pic>
      <p:pic>
        <p:nvPicPr>
          <p:cNvPr id="3076" name="Picture 4" descr="C:\Users\Alex\Desktop\maslo-sandala.jpg"/>
          <p:cNvPicPr>
            <a:picLocks noChangeAspect="1" noChangeArrowheads="1"/>
          </p:cNvPicPr>
          <p:nvPr/>
        </p:nvPicPr>
        <p:blipFill>
          <a:blip r:embed="rId4" cstate="print"/>
          <a:srcRect l="20233" r="8893"/>
          <a:stretch>
            <a:fillRect/>
          </a:stretch>
        </p:blipFill>
        <p:spPr bwMode="auto">
          <a:xfrm>
            <a:off x="6194918" y="3645024"/>
            <a:ext cx="2697562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dirty="0" smtClean="0"/>
              <a:t>Нормализовать </a:t>
            </a:r>
            <a:r>
              <a:rPr lang="ru-RU" dirty="0" smtClean="0"/>
              <a:t>сон  и проснуться на утро бодрыми и готовыми вновь «дарить доброе, мудрое, вечное»  Вам помогут  эфирные масла  </a:t>
            </a:r>
            <a:r>
              <a:rPr lang="ru-RU" b="1" dirty="0" err="1" smtClean="0"/>
              <a:t>нероли</a:t>
            </a:r>
            <a:r>
              <a:rPr lang="ru-RU" dirty="0" smtClean="0"/>
              <a:t>, </a:t>
            </a:r>
            <a:r>
              <a:rPr lang="ru-RU" b="1" dirty="0" smtClean="0"/>
              <a:t>ромашки</a:t>
            </a:r>
            <a:r>
              <a:rPr lang="ru-RU" dirty="0" smtClean="0"/>
              <a:t>, </a:t>
            </a:r>
            <a:r>
              <a:rPr lang="ru-RU" b="1" dirty="0" smtClean="0"/>
              <a:t>пихты</a:t>
            </a:r>
            <a:r>
              <a:rPr lang="ru-RU" dirty="0" smtClean="0"/>
              <a:t>, </a:t>
            </a:r>
            <a:r>
              <a:rPr lang="ru-RU" b="1" dirty="0" smtClean="0"/>
              <a:t>лаванды, аниса, бергамота и шалфея</a:t>
            </a:r>
            <a:r>
              <a:rPr lang="ru-RU" dirty="0" smtClean="0"/>
              <a:t>. Они не просто обладают необходимыми успокаивающими свойствами, но и позволяют гармонизировать нервную деятельность, способствуют стабилизации эмоционального фона, продуктивному выходу из стресса,  снимают беспокойство, раздражение, навязчивые состояния.  Даря ощущение комфорта, они помогают справиться с проблемами, которые вылились в бессонницу.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279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Alex</cp:lastModifiedBy>
  <cp:revision>4</cp:revision>
  <dcterms:created xsi:type="dcterms:W3CDTF">2017-12-13T16:24:20Z</dcterms:created>
  <dcterms:modified xsi:type="dcterms:W3CDTF">2017-12-13T16:57:42Z</dcterms:modified>
</cp:coreProperties>
</file>